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470" y="108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32" indent="0" algn="ctr">
              <a:buNone/>
              <a:defRPr sz="2001"/>
            </a:lvl2pPr>
            <a:lvl3pPr marL="914466" indent="0" algn="ctr">
              <a:buNone/>
              <a:defRPr sz="1800"/>
            </a:lvl3pPr>
            <a:lvl4pPr marL="1371698" indent="0" algn="ctr">
              <a:buNone/>
              <a:defRPr sz="1600"/>
            </a:lvl4pPr>
            <a:lvl5pPr marL="1828931" indent="0" algn="ctr">
              <a:buNone/>
              <a:defRPr sz="1600"/>
            </a:lvl5pPr>
            <a:lvl6pPr marL="2286164" indent="0" algn="ctr">
              <a:buNone/>
              <a:defRPr sz="1600"/>
            </a:lvl6pPr>
            <a:lvl7pPr marL="2743397" indent="0" algn="ctr">
              <a:buNone/>
              <a:defRPr sz="1600"/>
            </a:lvl7pPr>
            <a:lvl8pPr marL="3200630" indent="0" algn="ctr">
              <a:buNone/>
              <a:defRPr sz="1600"/>
            </a:lvl8pPr>
            <a:lvl9pPr marL="365786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7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32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2pPr>
            <a:lvl3pPr marL="914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6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8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1"/>
            </a:lvl4pPr>
            <a:lvl5pPr>
              <a:defRPr sz="2001"/>
            </a:lvl5pPr>
            <a:lvl6pPr>
              <a:defRPr sz="2001"/>
            </a:lvl6pPr>
            <a:lvl7pPr>
              <a:defRPr sz="2001"/>
            </a:lvl7pPr>
            <a:lvl8pPr>
              <a:defRPr sz="2001"/>
            </a:lvl8pPr>
            <a:lvl9pPr>
              <a:defRPr sz="2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32" indent="0">
              <a:buNone/>
              <a:defRPr sz="2801"/>
            </a:lvl2pPr>
            <a:lvl3pPr marL="914466" indent="0">
              <a:buNone/>
              <a:defRPr sz="2400"/>
            </a:lvl3pPr>
            <a:lvl4pPr marL="1371698" indent="0">
              <a:buNone/>
              <a:defRPr sz="2001"/>
            </a:lvl4pPr>
            <a:lvl5pPr marL="1828931" indent="0">
              <a:buNone/>
              <a:defRPr sz="2001"/>
            </a:lvl5pPr>
            <a:lvl6pPr marL="2286164" indent="0">
              <a:buNone/>
              <a:defRPr sz="2001"/>
            </a:lvl6pPr>
            <a:lvl7pPr marL="2743397" indent="0">
              <a:buNone/>
              <a:defRPr sz="2001"/>
            </a:lvl7pPr>
            <a:lvl8pPr marL="3200630" indent="0">
              <a:buNone/>
              <a:defRPr sz="2001"/>
            </a:lvl8pPr>
            <a:lvl9pPr marL="3657863" indent="0">
              <a:buNone/>
              <a:defRPr sz="200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66" rtl="0" eaLnBrk="1" latinLnBrk="0" hangingPunct="1">
        <a:lnSpc>
          <a:spcPct val="90000"/>
        </a:lnSpc>
        <a:spcBef>
          <a:spcPct val="0"/>
        </a:spcBef>
        <a:buNone/>
        <a:defRPr kumimoji="1"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7" indent="-228617" algn="l" defTabSz="91446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4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82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315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47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80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13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46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47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32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66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98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1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64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97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3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63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784E219E-073E-E3EF-C3F2-29F81133E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2024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・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倫理承認状況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1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1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1F13452-F62C-AE08-D9F0-A4F12DE16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338" y="2871520"/>
            <a:ext cx="8522029" cy="2924596"/>
          </a:xfrm>
          <a:prstGeom prst="rect">
            <a:avLst/>
          </a:prstGeom>
        </p:spPr>
        <p:txBody>
          <a:bodyPr vert="horz" wrap="square" lIns="91441" tIns="45720" rIns="91441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演題発表に関連し、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開示すべき利益相反関係にある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企業などはありません。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IRB</a:t>
            </a: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承認番号：　○○○○○○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2AFB5577-EA2F-E384-CAEF-F7EFE9175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8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52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9</cp:revision>
  <dcterms:created xsi:type="dcterms:W3CDTF">2023-06-22T14:06:41Z</dcterms:created>
  <dcterms:modified xsi:type="dcterms:W3CDTF">2024-06-19T12:44:57Z</dcterms:modified>
</cp:coreProperties>
</file>