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470" y="108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5E60C0F4-3D11-C489-2900-F4D0BF8A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80552"/>
              </p:ext>
            </p:extLst>
          </p:nvPr>
        </p:nvGraphicFramePr>
        <p:xfrm>
          <a:off x="1692207" y="3366190"/>
          <a:ext cx="8850828" cy="2862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4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3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91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金額収入（年間）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該当の有る場合、企業名等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役員・顧問職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株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利益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/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全株式の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5%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特許使用料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講演料など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原稿料など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研究費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200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その他の報酬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  </a:t>
                      </a:r>
                      <a:r>
                        <a:rPr lang="en-US" altLang="ja-JP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万円を超える場合 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865" marR="9865" marT="98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6769D52-94EC-0510-A111-B12EFFAC7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2024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45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0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0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220C0748-4938-F1A3-35D9-42520187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7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6</cp:revision>
  <dcterms:created xsi:type="dcterms:W3CDTF">2023-06-22T14:06:41Z</dcterms:created>
  <dcterms:modified xsi:type="dcterms:W3CDTF">2024-06-19T12:44:41Z</dcterms:modified>
</cp:coreProperties>
</file>